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56BE11-E71B-4262-8019-8F2761C363EF}" type="datetimeFigureOut">
              <a:rPr lang="es-ES_tradnl" smtClean="0"/>
              <a:pPr/>
              <a:t>08/10/2011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3943D4-EDBF-490C-B190-070F3C2837EE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85927"/>
            <a:ext cx="7772400" cy="181452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¿POR QUÉ ENSEÑAR ALFABETIZACIÓN DIGITAL EN LAS ESCUELAS?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GRUPO 1</a:t>
            </a:r>
          </a:p>
          <a:p>
            <a:pPr algn="just"/>
            <a:r>
              <a:rPr lang="es-ES" sz="2000" dirty="0" smtClean="0"/>
              <a:t>QUINTANA RICARDO</a:t>
            </a:r>
          </a:p>
          <a:p>
            <a:pPr algn="just"/>
            <a:r>
              <a:rPr lang="es-ES" sz="2000" dirty="0" smtClean="0"/>
              <a:t>REYNOSO LUCRECIA</a:t>
            </a:r>
          </a:p>
          <a:p>
            <a:pPr algn="just"/>
            <a:r>
              <a:rPr lang="es-ES" sz="2000" dirty="0" smtClean="0"/>
              <a:t>ORTEGA SEBASTIÁN</a:t>
            </a:r>
            <a:endParaRPr lang="es-E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PROBLEMAS PRELIMINARES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Es un esfuerzo complejo que involucra docentes, directivos y motivación de los alumnos.</a:t>
            </a:r>
          </a:p>
          <a:p>
            <a:pPr algn="just"/>
            <a:r>
              <a:rPr lang="es-ES" sz="2400" dirty="0" smtClean="0"/>
              <a:t>Dan </a:t>
            </a:r>
            <a:r>
              <a:rPr lang="es-ES" sz="2400" dirty="0" err="1" smtClean="0"/>
              <a:t>Lesterman</a:t>
            </a:r>
            <a:r>
              <a:rPr lang="es-ES" sz="2400" dirty="0" smtClean="0"/>
              <a:t>: ”El difícil proceso que la educación audiovisual a tenido durante los últimos 50 años, no se debe del todo a la indiferencia de los profesores o a la resistencia de los alumnos”.</a:t>
            </a:r>
          </a:p>
          <a:p>
            <a:pPr algn="just"/>
            <a:r>
              <a:rPr lang="es-ES" sz="2400" dirty="0" smtClean="0"/>
              <a:t>Los docentes no  ven la temática audiovisual como algo fundamental sino como aplicación complementaria.</a:t>
            </a:r>
          </a:p>
          <a:p>
            <a:pPr algn="just"/>
            <a:r>
              <a:rPr lang="es-ES" sz="2400" dirty="0" smtClean="0"/>
              <a:t>Educar en  las diferencias entre: representación y realidad; significante y significado; imagen y referente.</a:t>
            </a:r>
          </a:p>
          <a:p>
            <a:pPr algn="just"/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/>
              <a:t>POSTURAS DE ACUERDO</a:t>
            </a:r>
            <a:endParaRPr lang="es-ES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Plantear una amplia comprensión de la educación audiovisual.</a:t>
            </a:r>
          </a:p>
          <a:p>
            <a:pPr algn="just"/>
            <a:r>
              <a:rPr lang="es-ES" dirty="0" smtClean="0"/>
              <a:t>Los medios son sistemas simbólicos que necesitan ser leídos de manera activa y que no son reflejos incuestionables de la realidad externa.</a:t>
            </a:r>
          </a:p>
          <a:p>
            <a:pPr algn="just"/>
            <a:r>
              <a:rPr lang="es-ES" dirty="0" smtClean="0"/>
              <a:t>Estimular el aprendizaje colaborativo aprovechando percepciones e ideas del grupo.</a:t>
            </a:r>
            <a:endParaRPr lang="es-E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800" dirty="0" smtClean="0"/>
              <a:t>La información visual es una operación de abstracción y de conceptualización que se cristaliza en el esquema.</a:t>
            </a:r>
          </a:p>
          <a:p>
            <a:pPr algn="just"/>
            <a:r>
              <a:rPr lang="es-ES" sz="2800" dirty="0" smtClean="0"/>
              <a:t>Educar en los </a:t>
            </a:r>
            <a:r>
              <a:rPr lang="es-ES" sz="2800" b="1" i="1" dirty="0" err="1" smtClean="0"/>
              <a:t>mass</a:t>
            </a:r>
            <a:r>
              <a:rPr lang="es-ES" sz="2800" b="1" i="1" dirty="0" smtClean="0"/>
              <a:t> media </a:t>
            </a:r>
            <a:r>
              <a:rPr lang="es-ES" sz="2800" dirty="0" smtClean="0"/>
              <a:t>comporta que el alumno los comprenda y se enfrenta a ellos no como simples mecanismos de reproducción de la realidad, sino como portadores de sentido y como vehículos para la perpetuación  de la ideología dominante.</a:t>
            </a:r>
          </a:p>
          <a:p>
            <a:pPr algn="just"/>
            <a:r>
              <a:rPr lang="es-ES" sz="2800" dirty="0" smtClean="0"/>
              <a:t>Las imágenes no son simples reproducciones, sino que forman parte de la forma de reproducir significados sociales.</a:t>
            </a:r>
          </a:p>
          <a:p>
            <a:pPr algn="just"/>
            <a:endParaRPr lang="es-ES" b="1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POSTURAS EN DESACUERDO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“Nuevo clima cognoscitivo y de aprendizaje; del lado institucional se traducen en la disminución de su influencia cultural e ideológica sobre la formación de la infancia y juventud”.</a:t>
            </a:r>
          </a:p>
          <a:p>
            <a:pPr algn="just"/>
            <a:r>
              <a:rPr lang="es-ES" dirty="0" smtClean="0"/>
              <a:t>Disolución interdisciplinares</a:t>
            </a:r>
          </a:p>
          <a:p>
            <a:pPr algn="just"/>
            <a:r>
              <a:rPr lang="es-ES" dirty="0" smtClean="0"/>
              <a:t>Simplificación gramatical</a:t>
            </a:r>
          </a:p>
          <a:p>
            <a:endParaRPr lang="es-E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269</Words>
  <Application>Microsoft Office PowerPoint</Application>
  <PresentationFormat>Presentación en pantalla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¿POR QUÉ ENSEÑAR ALFABETIZACIÓN DIGITAL EN LAS ESCUELAS?</vt:lpstr>
      <vt:lpstr>PROBLEMAS PRELIMINARES</vt:lpstr>
      <vt:lpstr>POSTURAS DE ACUERDO</vt:lpstr>
      <vt:lpstr>Diapositiva 4</vt:lpstr>
      <vt:lpstr>POSTURAS EN DESACUERDO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¿POR QUÉ ENSEÑAR ALFABETIZACIÓN DIGITAL EN LAS ESCUELAS?</dc:title>
  <dc:creator>WinuE</dc:creator>
  <cp:lastModifiedBy>WinuE</cp:lastModifiedBy>
  <cp:revision>10</cp:revision>
  <dcterms:created xsi:type="dcterms:W3CDTF">2011-10-08T13:28:02Z</dcterms:created>
  <dcterms:modified xsi:type="dcterms:W3CDTF">2011-10-08T14:54:35Z</dcterms:modified>
</cp:coreProperties>
</file>