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es-ES_trad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8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12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7" name="6 Rectángulo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9 Rectángulo redondeado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6 Rectángulo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8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s-ES_tradnl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  <p:sp>
        <p:nvSpPr>
          <p:cNvPr id="11" name="10 Rectángulo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Rectángulo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Rectángulo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7 Rectángulo redondeado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66E1B17D-3171-416C-808B-9683E068E408}" type="datetimeFigureOut">
              <a:rPr lang="es-ES_tradnl" smtClean="0"/>
              <a:t>08/10/2011</a:t>
            </a:fld>
            <a:endParaRPr lang="es-ES_tradnl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ES_tradnl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FBFAE1D7-064B-40A5-BC24-32FF67E32747}" type="slidenum">
              <a:rPr lang="es-ES_tradnl" smtClean="0"/>
              <a:t>‹Nº›</a:t>
            </a:fld>
            <a:endParaRPr lang="es-ES_trad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just">
              <a:buFont typeface="Arial" pitchFamily="34" charset="0"/>
              <a:buChar char="•"/>
            </a:pPr>
            <a:r>
              <a:rPr lang="es-ES_tradnl" sz="2800" dirty="0" smtClean="0"/>
              <a:t>¿Cuál es la relación entre ver y saber?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2800" dirty="0" smtClean="0"/>
              <a:t>¿Solo veo lo que se?</a:t>
            </a:r>
          </a:p>
          <a:p>
            <a:pPr algn="just">
              <a:buFont typeface="Arial" pitchFamily="34" charset="0"/>
              <a:buChar char="•"/>
            </a:pPr>
            <a:r>
              <a:rPr lang="es-ES_tradnl" sz="2800" dirty="0" smtClean="0"/>
              <a:t>¿Puedo ver mas allá de mi saber?</a:t>
            </a:r>
          </a:p>
          <a:p>
            <a:endParaRPr lang="es-ES_tradnl" sz="2800" dirty="0" smtClean="0"/>
          </a:p>
          <a:p>
            <a:endParaRPr lang="es-ES_tradnl" dirty="0"/>
          </a:p>
        </p:txBody>
      </p:sp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78248" y="571480"/>
            <a:ext cx="7522842" cy="2928957"/>
          </a:xfrm>
        </p:spPr>
        <p:txBody>
          <a:bodyPr/>
          <a:lstStyle/>
          <a:p>
            <a:r>
              <a:rPr lang="es-ES_tradnl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Relación entre ver y saber</a:t>
            </a:r>
            <a:br>
              <a:rPr lang="es-ES_tradnl" b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</a:br>
            <a:r>
              <a:rPr lang="es-ES_tradnl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(</a:t>
            </a:r>
            <a:r>
              <a:rPr lang="es-ES_tradnl" sz="2400" i="1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5">
                    <a:lumMod val="60000"/>
                    <a:lumOff val="40000"/>
                  </a:schemeClr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El conocimiento)</a:t>
            </a:r>
            <a:endParaRPr lang="es-ES_tradnl" i="1" dirty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chemeClr val="accent5">
                  <a:lumMod val="60000"/>
                  <a:lumOff val="40000"/>
                </a:schemeClr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3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3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928802"/>
            <a:ext cx="8229600" cy="1785950"/>
          </a:xfrm>
        </p:spPr>
        <p:txBody>
          <a:bodyPr>
            <a:normAutofit/>
          </a:bodyPr>
          <a:lstStyle/>
          <a:p>
            <a:r>
              <a:rPr lang="es-ES_tradnl" dirty="0" smtClean="0"/>
              <a:t>El conocimiento a través de los sentidos – Conocimiento sensible</a:t>
            </a:r>
            <a:endParaRPr lang="es-ES_tradnl" dirty="0"/>
          </a:p>
        </p:txBody>
      </p:sp>
      <p:sp>
        <p:nvSpPr>
          <p:cNvPr id="5" name="4 Marcador de contenido"/>
          <p:cNvSpPr>
            <a:spLocks noGrp="1"/>
          </p:cNvSpPr>
          <p:nvPr>
            <p:ph sz="quarter" idx="1"/>
          </p:nvPr>
        </p:nvSpPr>
        <p:spPr>
          <a:xfrm>
            <a:off x="457200" y="3500438"/>
            <a:ext cx="8229600" cy="2625725"/>
          </a:xfrm>
        </p:spPr>
        <p:txBody>
          <a:bodyPr/>
          <a:lstStyle/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3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s-ES_tradnl" dirty="0" smtClean="0"/>
              <a:t>Completamos sentidos cuando vemos imágenes  e inventamos historias</a:t>
            </a:r>
          </a:p>
          <a:p>
            <a:r>
              <a:rPr lang="es-ES_tradnl" dirty="0" smtClean="0"/>
              <a:t>No hay una relación simple y lineal entre saber, ver y creer.</a:t>
            </a:r>
          </a:p>
          <a:p>
            <a:r>
              <a:rPr lang="es-ES_tradnl" dirty="0" smtClean="0"/>
              <a:t>Ante una experiencia visual nos encontramos viendo mas allá de lo que sabemos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643050"/>
            <a:ext cx="8229600" cy="1143008"/>
          </a:xfrm>
        </p:spPr>
        <p:txBody>
          <a:bodyPr>
            <a:normAutofit fontScale="90000"/>
          </a:bodyPr>
          <a:lstStyle/>
          <a:p>
            <a:pPr algn="ctr"/>
            <a:r>
              <a:rPr lang="es-ES_tradnl" dirty="0" smtClean="0"/>
              <a:t>El conocimiento científico - Conocimiento inteligible</a:t>
            </a:r>
            <a:endParaRPr lang="es-ES_tradnl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>
          <a:xfrm>
            <a:off x="457200" y="3143249"/>
            <a:ext cx="8229600" cy="1714512"/>
          </a:xfrm>
        </p:spPr>
        <p:txBody>
          <a:bodyPr/>
          <a:lstStyle/>
          <a:p>
            <a:r>
              <a:rPr lang="es-ES_tradnl" dirty="0" smtClean="0"/>
              <a:t>Cuando se incorpora “ciencia o fundamentos” al conocimiento el aprendizaje se transforma</a:t>
            </a:r>
          </a:p>
          <a:p>
            <a:endParaRPr lang="es-ES_tradn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dad">
  <a:themeElements>
    <a:clrScheme name="Equidad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dad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dad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86</TotalTime>
  <Words>96</Words>
  <Application>Microsoft Office PowerPoint</Application>
  <PresentationFormat>Presentación en pantalla (4:3)</PresentationFormat>
  <Paragraphs>10</Paragraphs>
  <Slides>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Equidad</vt:lpstr>
      <vt:lpstr>Relación entre ver y saber (El conocimiento)</vt:lpstr>
      <vt:lpstr>El conocimiento a través de los sentidos – Conocimiento sensible</vt:lpstr>
      <vt:lpstr>Diapositiva 3</vt:lpstr>
      <vt:lpstr>El conocimiento científico - Conocimiento inteligible</vt:lpstr>
    </vt:vector>
  </TitlesOfParts>
  <Company>Windows uE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WinuE</dc:creator>
  <cp:lastModifiedBy>WinuE</cp:lastModifiedBy>
  <cp:revision>9</cp:revision>
  <dcterms:created xsi:type="dcterms:W3CDTF">2011-10-08T13:03:52Z</dcterms:created>
  <dcterms:modified xsi:type="dcterms:W3CDTF">2011-10-08T14:30:48Z</dcterms:modified>
</cp:coreProperties>
</file>